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43"/>
  </p:notesMasterIdLst>
  <p:handoutMasterIdLst>
    <p:handoutMasterId r:id="rId44"/>
  </p:handoutMasterIdLst>
  <p:sldIdLst>
    <p:sldId id="257" r:id="rId5"/>
    <p:sldId id="297" r:id="rId6"/>
    <p:sldId id="314" r:id="rId7"/>
    <p:sldId id="313" r:id="rId8"/>
    <p:sldId id="298" r:id="rId9"/>
    <p:sldId id="299" r:id="rId10"/>
    <p:sldId id="301" r:id="rId11"/>
    <p:sldId id="303" r:id="rId12"/>
    <p:sldId id="302" r:id="rId13"/>
    <p:sldId id="304" r:id="rId14"/>
    <p:sldId id="305" r:id="rId15"/>
    <p:sldId id="306" r:id="rId16"/>
    <p:sldId id="308" r:id="rId17"/>
    <p:sldId id="315" r:id="rId18"/>
    <p:sldId id="316" r:id="rId19"/>
    <p:sldId id="317" r:id="rId20"/>
    <p:sldId id="307" r:id="rId21"/>
    <p:sldId id="309" r:id="rId22"/>
    <p:sldId id="310" r:id="rId23"/>
    <p:sldId id="311" r:id="rId24"/>
    <p:sldId id="312" r:id="rId25"/>
    <p:sldId id="258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2" r:id="rId35"/>
    <p:sldId id="291" r:id="rId36"/>
    <p:sldId id="294" r:id="rId37"/>
    <p:sldId id="293" r:id="rId38"/>
    <p:sldId id="295" r:id="rId39"/>
    <p:sldId id="296" r:id="rId40"/>
    <p:sldId id="287" r:id="rId41"/>
    <p:sldId id="30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1D3"/>
    <a:srgbClr val="955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custSel addSld modSld">
      <pc:chgData name="Jha, Aryan Ritwajeet" userId="2aad577e-539b-449b-83a6-8d411f484b4d" providerId="ADAL" clId="{49408841-B2F4-4D1B-91E9-399D964EDA3B}" dt="2023-06-08T18:36:52.783" v="1169" actId="20577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modSp mod">
        <pc:chgData name="Jha, Aryan Ritwajeet" userId="2aad577e-539b-449b-83a6-8d411f484b4d" providerId="ADAL" clId="{49408841-B2F4-4D1B-91E9-399D964EDA3B}" dt="2023-06-08T17:39:59.830" v="7" actId="20577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8T18:24:02.580" v="763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8T17:52:31.763" v="76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8T18:13:58.895" v="746" actId="1076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8T18:24:02.580" v="763" actId="20577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8T17:52:09.823" v="68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8T17:52:47.723" v="8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8T18:36:52.783" v="1169" actId="20577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8T18:35:12.167" v="1028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</a:t>
            </a:r>
            <a:r>
              <a:rPr lang="en-US"/>
              <a:t>SOC Limits.</a:t>
            </a: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dirty="0"/>
              <a:t>If the objective function does NOT penalize SoC deviations from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3723122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7064679" y="2943616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Insert picture of IEEE 13 bus system.</a:t>
            </a:r>
          </a:p>
        </p:txBody>
      </p:sp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574" y="549254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11969" y="750992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758786" y="497450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42951" y="2066925"/>
            <a:ext cx="2533650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7839075" y="2581275"/>
            <a:ext cx="3800475" cy="313932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3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2769</TotalTime>
  <Words>2921</Words>
  <Application>Microsoft Office PowerPoint</Application>
  <PresentationFormat>Widescreen</PresentationFormat>
  <Paragraphs>302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2023-06-08T18:36:54Z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